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h-TH"/>
    </a:defPPr>
    <a:lvl1pPr algn="l" rtl="0" eaLnBrk="0" fontAlgn="base" hangingPunct="0">
      <a:spcBef>
        <a:spcPct val="0"/>
      </a:spcBef>
      <a:spcAft>
        <a:spcPct val="0"/>
      </a:spcAft>
      <a:defRPr sz="2800" kern="1200">
        <a:solidFill>
          <a:schemeClr val="tx1"/>
        </a:solidFill>
        <a:latin typeface="Calibri" panose="020F0502020204030204" pitchFamily="34" charset="0"/>
        <a:ea typeface="+mn-ea"/>
        <a:cs typeface="Cordia New" panose="020B0304020202020204" pitchFamily="34" charset="-34"/>
      </a:defRPr>
    </a:lvl1pPr>
    <a:lvl2pPr marL="457200" algn="l" rtl="0" eaLnBrk="0" fontAlgn="base" hangingPunct="0">
      <a:spcBef>
        <a:spcPct val="0"/>
      </a:spcBef>
      <a:spcAft>
        <a:spcPct val="0"/>
      </a:spcAft>
      <a:defRPr sz="2800" kern="1200">
        <a:solidFill>
          <a:schemeClr val="tx1"/>
        </a:solidFill>
        <a:latin typeface="Calibri" panose="020F0502020204030204" pitchFamily="34" charset="0"/>
        <a:ea typeface="+mn-ea"/>
        <a:cs typeface="Cordia New" panose="020B0304020202020204" pitchFamily="34" charset="-34"/>
      </a:defRPr>
    </a:lvl2pPr>
    <a:lvl3pPr marL="914400" algn="l" rtl="0" eaLnBrk="0" fontAlgn="base" hangingPunct="0">
      <a:spcBef>
        <a:spcPct val="0"/>
      </a:spcBef>
      <a:spcAft>
        <a:spcPct val="0"/>
      </a:spcAft>
      <a:defRPr sz="2800" kern="1200">
        <a:solidFill>
          <a:schemeClr val="tx1"/>
        </a:solidFill>
        <a:latin typeface="Calibri" panose="020F0502020204030204" pitchFamily="34" charset="0"/>
        <a:ea typeface="+mn-ea"/>
        <a:cs typeface="Cordia New" panose="020B0304020202020204" pitchFamily="34" charset="-34"/>
      </a:defRPr>
    </a:lvl3pPr>
    <a:lvl4pPr marL="1371600" algn="l" rtl="0" eaLnBrk="0" fontAlgn="base" hangingPunct="0">
      <a:spcBef>
        <a:spcPct val="0"/>
      </a:spcBef>
      <a:spcAft>
        <a:spcPct val="0"/>
      </a:spcAft>
      <a:defRPr sz="2800" kern="1200">
        <a:solidFill>
          <a:schemeClr val="tx1"/>
        </a:solidFill>
        <a:latin typeface="Calibri" panose="020F0502020204030204" pitchFamily="34" charset="0"/>
        <a:ea typeface="+mn-ea"/>
        <a:cs typeface="Cordia New" panose="020B0304020202020204" pitchFamily="34" charset="-34"/>
      </a:defRPr>
    </a:lvl4pPr>
    <a:lvl5pPr marL="1828800" algn="l" rtl="0" eaLnBrk="0" fontAlgn="base" hangingPunct="0">
      <a:spcBef>
        <a:spcPct val="0"/>
      </a:spcBef>
      <a:spcAft>
        <a:spcPct val="0"/>
      </a:spcAft>
      <a:defRPr sz="2800" kern="1200">
        <a:solidFill>
          <a:schemeClr val="tx1"/>
        </a:solidFill>
        <a:latin typeface="Calibri" panose="020F0502020204030204" pitchFamily="34" charset="0"/>
        <a:ea typeface="+mn-ea"/>
        <a:cs typeface="Cordia New" panose="020B0304020202020204" pitchFamily="34" charset="-34"/>
      </a:defRPr>
    </a:lvl5pPr>
    <a:lvl6pPr marL="2286000" algn="l" defTabSz="914400" rtl="0" eaLnBrk="1" latinLnBrk="0" hangingPunct="1">
      <a:defRPr sz="2800" kern="1200">
        <a:solidFill>
          <a:schemeClr val="tx1"/>
        </a:solidFill>
        <a:latin typeface="Calibri" panose="020F0502020204030204" pitchFamily="34" charset="0"/>
        <a:ea typeface="+mn-ea"/>
        <a:cs typeface="Cordia New" panose="020B0304020202020204" pitchFamily="34" charset="-34"/>
      </a:defRPr>
    </a:lvl6pPr>
    <a:lvl7pPr marL="2743200" algn="l" defTabSz="914400" rtl="0" eaLnBrk="1" latinLnBrk="0" hangingPunct="1">
      <a:defRPr sz="2800" kern="1200">
        <a:solidFill>
          <a:schemeClr val="tx1"/>
        </a:solidFill>
        <a:latin typeface="Calibri" panose="020F0502020204030204" pitchFamily="34" charset="0"/>
        <a:ea typeface="+mn-ea"/>
        <a:cs typeface="Cordia New" panose="020B0304020202020204" pitchFamily="34" charset="-34"/>
      </a:defRPr>
    </a:lvl7pPr>
    <a:lvl8pPr marL="3200400" algn="l" defTabSz="914400" rtl="0" eaLnBrk="1" latinLnBrk="0" hangingPunct="1">
      <a:defRPr sz="2800" kern="1200">
        <a:solidFill>
          <a:schemeClr val="tx1"/>
        </a:solidFill>
        <a:latin typeface="Calibri" panose="020F0502020204030204" pitchFamily="34" charset="0"/>
        <a:ea typeface="+mn-ea"/>
        <a:cs typeface="Cordia New" panose="020B0304020202020204" pitchFamily="34" charset="-34"/>
      </a:defRPr>
    </a:lvl8pPr>
    <a:lvl9pPr marL="3657600" algn="l" defTabSz="914400" rtl="0" eaLnBrk="1" latinLnBrk="0" hangingPunct="1">
      <a:defRPr sz="2800" kern="1200">
        <a:solidFill>
          <a:schemeClr val="tx1"/>
        </a:solidFill>
        <a:latin typeface="Calibri" panose="020F0502020204030204" pitchFamily="34" charset="0"/>
        <a:ea typeface="+mn-ea"/>
        <a:cs typeface="Cordia New" panose="020B0304020202020204" pitchFamily="34" charset="-3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p>
        </p:txBody>
      </p:sp>
      <p:sp>
        <p:nvSpPr>
          <p:cNvPr id="3" name="ชื่อเรื่องรอง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p>
        </p:txBody>
      </p:sp>
      <p:sp>
        <p:nvSpPr>
          <p:cNvPr id="4" name="ตัวแทนวันที่ 3">
            <a:extLst>
              <a:ext uri="{FF2B5EF4-FFF2-40B4-BE49-F238E27FC236}">
                <a16:creationId xmlns:a16="http://schemas.microsoft.com/office/drawing/2014/main" id="{CFADA4E5-4FB4-1244-3DA7-2C479AAEC855}"/>
              </a:ext>
            </a:extLst>
          </p:cNvPr>
          <p:cNvSpPr>
            <a:spLocks noGrp="1"/>
          </p:cNvSpPr>
          <p:nvPr>
            <p:ph type="dt" sz="half" idx="10"/>
          </p:nvPr>
        </p:nvSpPr>
        <p:spPr/>
        <p:txBody>
          <a:bodyPr/>
          <a:lstStyle>
            <a:lvl1pPr>
              <a:defRPr/>
            </a:lvl1pPr>
          </a:lstStyle>
          <a:p>
            <a:pPr>
              <a:defRPr/>
            </a:pPr>
            <a:fld id="{12DF438A-8129-49EF-8085-2DA1E15A8669}" type="datetimeFigureOut">
              <a:rPr lang="th-TH"/>
              <a:pPr>
                <a:defRPr/>
              </a:pPr>
              <a:t>12/06/66</a:t>
            </a:fld>
            <a:endParaRPr lang="th-TH"/>
          </a:p>
        </p:txBody>
      </p:sp>
      <p:sp>
        <p:nvSpPr>
          <p:cNvPr id="5" name="ตัวแทนท้ายกระดาษ 4">
            <a:extLst>
              <a:ext uri="{FF2B5EF4-FFF2-40B4-BE49-F238E27FC236}">
                <a16:creationId xmlns:a16="http://schemas.microsoft.com/office/drawing/2014/main" id="{7CD1C1E2-1B2E-DA98-067C-73630B9C673E}"/>
              </a:ext>
            </a:extLst>
          </p:cNvPr>
          <p:cNvSpPr>
            <a:spLocks noGrp="1"/>
          </p:cNvSpPr>
          <p:nvPr>
            <p:ph type="ftr" sz="quarter" idx="11"/>
          </p:nvPr>
        </p:nvSpPr>
        <p:spPr/>
        <p:txBody>
          <a:bodyPr/>
          <a:lstStyle>
            <a:lvl1pPr>
              <a:defRPr/>
            </a:lvl1pPr>
          </a:lstStyle>
          <a:p>
            <a:pPr>
              <a:defRPr/>
            </a:pPr>
            <a:endParaRPr lang="th-TH"/>
          </a:p>
        </p:txBody>
      </p:sp>
      <p:sp>
        <p:nvSpPr>
          <p:cNvPr id="6" name="ตัวแทนหมายเลขสไลด์ 5">
            <a:extLst>
              <a:ext uri="{FF2B5EF4-FFF2-40B4-BE49-F238E27FC236}">
                <a16:creationId xmlns:a16="http://schemas.microsoft.com/office/drawing/2014/main" id="{02871FB6-D1F1-579B-1CEF-F644145A29EE}"/>
              </a:ext>
            </a:extLst>
          </p:cNvPr>
          <p:cNvSpPr>
            <a:spLocks noGrp="1"/>
          </p:cNvSpPr>
          <p:nvPr>
            <p:ph type="sldNum" sz="quarter" idx="12"/>
          </p:nvPr>
        </p:nvSpPr>
        <p:spPr/>
        <p:txBody>
          <a:bodyPr/>
          <a:lstStyle>
            <a:lvl1pPr>
              <a:defRPr/>
            </a:lvl1pPr>
          </a:lstStyle>
          <a:p>
            <a:pPr>
              <a:defRPr/>
            </a:pPr>
            <a:fld id="{BA45EC83-CDFE-4ADA-B5E1-018997C1E9F5}" type="slidenum">
              <a:rPr lang="th-TH"/>
              <a:pPr>
                <a:defRPr/>
              </a:pPr>
              <a:t>‹#›</a:t>
            </a:fld>
            <a:endParaRPr lang="th-TH"/>
          </a:p>
        </p:txBody>
      </p:sp>
    </p:spTree>
    <p:extLst>
      <p:ext uri="{BB962C8B-B14F-4D97-AF65-F5344CB8AC3E}">
        <p14:creationId xmlns:p14="http://schemas.microsoft.com/office/powerpoint/2010/main" val="3328009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คลิกเพื่อแก้ไขสไตล์ชื่อเรื่องต้นแบบ</a:t>
            </a:r>
          </a:p>
        </p:txBody>
      </p:sp>
      <p:sp>
        <p:nvSpPr>
          <p:cNvPr id="3" name="ตัวแทนข้อความแนวตั้ง 2"/>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C483DE99-8D44-CAA1-1C76-5402C2D72479}"/>
              </a:ext>
            </a:extLst>
          </p:cNvPr>
          <p:cNvSpPr>
            <a:spLocks noGrp="1"/>
          </p:cNvSpPr>
          <p:nvPr>
            <p:ph type="dt" sz="half" idx="10"/>
          </p:nvPr>
        </p:nvSpPr>
        <p:spPr/>
        <p:txBody>
          <a:bodyPr/>
          <a:lstStyle>
            <a:lvl1pPr>
              <a:defRPr/>
            </a:lvl1pPr>
          </a:lstStyle>
          <a:p>
            <a:pPr>
              <a:defRPr/>
            </a:pPr>
            <a:fld id="{09F4C779-60E7-407D-8A6F-D165FEB13477}" type="datetimeFigureOut">
              <a:rPr lang="th-TH"/>
              <a:pPr>
                <a:defRPr/>
              </a:pPr>
              <a:t>12/06/66</a:t>
            </a:fld>
            <a:endParaRPr lang="th-TH"/>
          </a:p>
        </p:txBody>
      </p:sp>
      <p:sp>
        <p:nvSpPr>
          <p:cNvPr id="5" name="ตัวแทนท้ายกระดาษ 4">
            <a:extLst>
              <a:ext uri="{FF2B5EF4-FFF2-40B4-BE49-F238E27FC236}">
                <a16:creationId xmlns:a16="http://schemas.microsoft.com/office/drawing/2014/main" id="{207A1C27-B75F-20EE-B162-EC262DE80C9E}"/>
              </a:ext>
            </a:extLst>
          </p:cNvPr>
          <p:cNvSpPr>
            <a:spLocks noGrp="1"/>
          </p:cNvSpPr>
          <p:nvPr>
            <p:ph type="ftr" sz="quarter" idx="11"/>
          </p:nvPr>
        </p:nvSpPr>
        <p:spPr/>
        <p:txBody>
          <a:bodyPr/>
          <a:lstStyle>
            <a:lvl1pPr>
              <a:defRPr/>
            </a:lvl1pPr>
          </a:lstStyle>
          <a:p>
            <a:pPr>
              <a:defRPr/>
            </a:pPr>
            <a:endParaRPr lang="th-TH"/>
          </a:p>
        </p:txBody>
      </p:sp>
      <p:sp>
        <p:nvSpPr>
          <p:cNvPr id="6" name="ตัวแทนหมายเลขสไลด์ 5">
            <a:extLst>
              <a:ext uri="{FF2B5EF4-FFF2-40B4-BE49-F238E27FC236}">
                <a16:creationId xmlns:a16="http://schemas.microsoft.com/office/drawing/2014/main" id="{2BF4CEF8-0B97-4E86-5FFB-03EB2CE9447C}"/>
              </a:ext>
            </a:extLst>
          </p:cNvPr>
          <p:cNvSpPr>
            <a:spLocks noGrp="1"/>
          </p:cNvSpPr>
          <p:nvPr>
            <p:ph type="sldNum" sz="quarter" idx="12"/>
          </p:nvPr>
        </p:nvSpPr>
        <p:spPr/>
        <p:txBody>
          <a:bodyPr/>
          <a:lstStyle>
            <a:lvl1pPr>
              <a:defRPr/>
            </a:lvl1pPr>
          </a:lstStyle>
          <a:p>
            <a:pPr>
              <a:defRPr/>
            </a:pPr>
            <a:fld id="{7F0D0B64-0A31-455D-8294-84ECB178796D}" type="slidenum">
              <a:rPr lang="th-TH"/>
              <a:pPr>
                <a:defRPr/>
              </a:pPr>
              <a:t>‹#›</a:t>
            </a:fld>
            <a:endParaRPr lang="th-TH"/>
          </a:p>
        </p:txBody>
      </p:sp>
    </p:spTree>
    <p:extLst>
      <p:ext uri="{BB962C8B-B14F-4D97-AF65-F5344CB8AC3E}">
        <p14:creationId xmlns:p14="http://schemas.microsoft.com/office/powerpoint/2010/main" val="598040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p>
        </p:txBody>
      </p:sp>
      <p:sp>
        <p:nvSpPr>
          <p:cNvPr id="3" name="ตัวแทนข้อความแนวตั้ง 2"/>
          <p:cNvSpPr>
            <a:spLocks noGrp="1"/>
          </p:cNvSpPr>
          <p:nvPr>
            <p:ph type="body" orient="vert" idx="1"/>
          </p:nvPr>
        </p:nvSpPr>
        <p:spPr>
          <a:xfrm>
            <a:off x="838200" y="365125"/>
            <a:ext cx="7734300" cy="5811838"/>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A7799B34-85A1-0345-0C68-F14692C2F7EC}"/>
              </a:ext>
            </a:extLst>
          </p:cNvPr>
          <p:cNvSpPr>
            <a:spLocks noGrp="1"/>
          </p:cNvSpPr>
          <p:nvPr>
            <p:ph type="dt" sz="half" idx="10"/>
          </p:nvPr>
        </p:nvSpPr>
        <p:spPr/>
        <p:txBody>
          <a:bodyPr/>
          <a:lstStyle>
            <a:lvl1pPr>
              <a:defRPr/>
            </a:lvl1pPr>
          </a:lstStyle>
          <a:p>
            <a:pPr>
              <a:defRPr/>
            </a:pPr>
            <a:fld id="{8690C9C2-0054-4760-A8B4-3C60B2A21875}" type="datetimeFigureOut">
              <a:rPr lang="th-TH"/>
              <a:pPr>
                <a:defRPr/>
              </a:pPr>
              <a:t>12/06/66</a:t>
            </a:fld>
            <a:endParaRPr lang="th-TH"/>
          </a:p>
        </p:txBody>
      </p:sp>
      <p:sp>
        <p:nvSpPr>
          <p:cNvPr id="5" name="ตัวแทนท้ายกระดาษ 4">
            <a:extLst>
              <a:ext uri="{FF2B5EF4-FFF2-40B4-BE49-F238E27FC236}">
                <a16:creationId xmlns:a16="http://schemas.microsoft.com/office/drawing/2014/main" id="{B2607086-5573-89B6-8F5A-57A700EB9CA7}"/>
              </a:ext>
            </a:extLst>
          </p:cNvPr>
          <p:cNvSpPr>
            <a:spLocks noGrp="1"/>
          </p:cNvSpPr>
          <p:nvPr>
            <p:ph type="ftr" sz="quarter" idx="11"/>
          </p:nvPr>
        </p:nvSpPr>
        <p:spPr/>
        <p:txBody>
          <a:bodyPr/>
          <a:lstStyle>
            <a:lvl1pPr>
              <a:defRPr/>
            </a:lvl1pPr>
          </a:lstStyle>
          <a:p>
            <a:pPr>
              <a:defRPr/>
            </a:pPr>
            <a:endParaRPr lang="th-TH"/>
          </a:p>
        </p:txBody>
      </p:sp>
      <p:sp>
        <p:nvSpPr>
          <p:cNvPr id="6" name="ตัวแทนหมายเลขสไลด์ 5">
            <a:extLst>
              <a:ext uri="{FF2B5EF4-FFF2-40B4-BE49-F238E27FC236}">
                <a16:creationId xmlns:a16="http://schemas.microsoft.com/office/drawing/2014/main" id="{FFE0C73D-B27C-7FAC-E874-E91D99BF5550}"/>
              </a:ext>
            </a:extLst>
          </p:cNvPr>
          <p:cNvSpPr>
            <a:spLocks noGrp="1"/>
          </p:cNvSpPr>
          <p:nvPr>
            <p:ph type="sldNum" sz="quarter" idx="12"/>
          </p:nvPr>
        </p:nvSpPr>
        <p:spPr/>
        <p:txBody>
          <a:bodyPr/>
          <a:lstStyle>
            <a:lvl1pPr>
              <a:defRPr/>
            </a:lvl1pPr>
          </a:lstStyle>
          <a:p>
            <a:pPr>
              <a:defRPr/>
            </a:pPr>
            <a:fld id="{03CE912A-3EA8-431E-BA20-2FA6E8CCFE79}" type="slidenum">
              <a:rPr lang="th-TH"/>
              <a:pPr>
                <a:defRPr/>
              </a:pPr>
              <a:t>‹#›</a:t>
            </a:fld>
            <a:endParaRPr lang="th-TH"/>
          </a:p>
        </p:txBody>
      </p:sp>
    </p:spTree>
    <p:extLst>
      <p:ext uri="{BB962C8B-B14F-4D97-AF65-F5344CB8AC3E}">
        <p14:creationId xmlns:p14="http://schemas.microsoft.com/office/powerpoint/2010/main" val="1189675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คลิกเพื่อแก้ไขสไตล์ชื่อเรื่องต้นแบบ</a:t>
            </a:r>
          </a:p>
        </p:txBody>
      </p:sp>
      <p:sp>
        <p:nvSpPr>
          <p:cNvPr id="3" name="ตัวแทนเนื้อหา 2"/>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D0E911BC-83BC-7943-8C7D-5E99E9C2734B}"/>
              </a:ext>
            </a:extLst>
          </p:cNvPr>
          <p:cNvSpPr>
            <a:spLocks noGrp="1"/>
          </p:cNvSpPr>
          <p:nvPr>
            <p:ph type="dt" sz="half" idx="10"/>
          </p:nvPr>
        </p:nvSpPr>
        <p:spPr/>
        <p:txBody>
          <a:bodyPr/>
          <a:lstStyle>
            <a:lvl1pPr>
              <a:defRPr/>
            </a:lvl1pPr>
          </a:lstStyle>
          <a:p>
            <a:pPr>
              <a:defRPr/>
            </a:pPr>
            <a:fld id="{ECB60993-5C22-48A1-8B01-9F62B68F9216}" type="datetimeFigureOut">
              <a:rPr lang="th-TH"/>
              <a:pPr>
                <a:defRPr/>
              </a:pPr>
              <a:t>12/06/66</a:t>
            </a:fld>
            <a:endParaRPr lang="th-TH"/>
          </a:p>
        </p:txBody>
      </p:sp>
      <p:sp>
        <p:nvSpPr>
          <p:cNvPr id="5" name="ตัวแทนท้ายกระดาษ 4">
            <a:extLst>
              <a:ext uri="{FF2B5EF4-FFF2-40B4-BE49-F238E27FC236}">
                <a16:creationId xmlns:a16="http://schemas.microsoft.com/office/drawing/2014/main" id="{A113F2CD-221F-0C29-E84C-7835D817C8A0}"/>
              </a:ext>
            </a:extLst>
          </p:cNvPr>
          <p:cNvSpPr>
            <a:spLocks noGrp="1"/>
          </p:cNvSpPr>
          <p:nvPr>
            <p:ph type="ftr" sz="quarter" idx="11"/>
          </p:nvPr>
        </p:nvSpPr>
        <p:spPr/>
        <p:txBody>
          <a:bodyPr/>
          <a:lstStyle>
            <a:lvl1pPr>
              <a:defRPr/>
            </a:lvl1pPr>
          </a:lstStyle>
          <a:p>
            <a:pPr>
              <a:defRPr/>
            </a:pPr>
            <a:endParaRPr lang="th-TH"/>
          </a:p>
        </p:txBody>
      </p:sp>
      <p:sp>
        <p:nvSpPr>
          <p:cNvPr id="6" name="ตัวแทนหมายเลขสไลด์ 5">
            <a:extLst>
              <a:ext uri="{FF2B5EF4-FFF2-40B4-BE49-F238E27FC236}">
                <a16:creationId xmlns:a16="http://schemas.microsoft.com/office/drawing/2014/main" id="{69247826-07F6-C2C0-FBFF-E73D7D619BEE}"/>
              </a:ext>
            </a:extLst>
          </p:cNvPr>
          <p:cNvSpPr>
            <a:spLocks noGrp="1"/>
          </p:cNvSpPr>
          <p:nvPr>
            <p:ph type="sldNum" sz="quarter" idx="12"/>
          </p:nvPr>
        </p:nvSpPr>
        <p:spPr/>
        <p:txBody>
          <a:bodyPr/>
          <a:lstStyle>
            <a:lvl1pPr>
              <a:defRPr/>
            </a:lvl1pPr>
          </a:lstStyle>
          <a:p>
            <a:pPr>
              <a:defRPr/>
            </a:pPr>
            <a:fld id="{CAA891D3-3110-42E6-B3D3-B3AB3E8F43F9}" type="slidenum">
              <a:rPr lang="th-TH"/>
              <a:pPr>
                <a:defRPr/>
              </a:pPr>
              <a:t>‹#›</a:t>
            </a:fld>
            <a:endParaRPr lang="th-TH"/>
          </a:p>
        </p:txBody>
      </p:sp>
    </p:spTree>
    <p:extLst>
      <p:ext uri="{BB962C8B-B14F-4D97-AF65-F5344CB8AC3E}">
        <p14:creationId xmlns:p14="http://schemas.microsoft.com/office/powerpoint/2010/main" val="1863156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p>
        </p:txBody>
      </p:sp>
      <p:sp>
        <p:nvSpPr>
          <p:cNvPr id="3" name="ตัวแทนข้อความ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ตัวแทนวันที่ 3">
            <a:extLst>
              <a:ext uri="{FF2B5EF4-FFF2-40B4-BE49-F238E27FC236}">
                <a16:creationId xmlns:a16="http://schemas.microsoft.com/office/drawing/2014/main" id="{0C2D18DB-5C91-C8AA-6D96-34D94E50E803}"/>
              </a:ext>
            </a:extLst>
          </p:cNvPr>
          <p:cNvSpPr>
            <a:spLocks noGrp="1"/>
          </p:cNvSpPr>
          <p:nvPr>
            <p:ph type="dt" sz="half" idx="10"/>
          </p:nvPr>
        </p:nvSpPr>
        <p:spPr/>
        <p:txBody>
          <a:bodyPr/>
          <a:lstStyle>
            <a:lvl1pPr>
              <a:defRPr/>
            </a:lvl1pPr>
          </a:lstStyle>
          <a:p>
            <a:pPr>
              <a:defRPr/>
            </a:pPr>
            <a:fld id="{34E51AC6-E962-43A6-B4C9-6A4E50184128}" type="datetimeFigureOut">
              <a:rPr lang="th-TH"/>
              <a:pPr>
                <a:defRPr/>
              </a:pPr>
              <a:t>12/06/66</a:t>
            </a:fld>
            <a:endParaRPr lang="th-TH"/>
          </a:p>
        </p:txBody>
      </p:sp>
      <p:sp>
        <p:nvSpPr>
          <p:cNvPr id="5" name="ตัวแทนท้ายกระดาษ 4">
            <a:extLst>
              <a:ext uri="{FF2B5EF4-FFF2-40B4-BE49-F238E27FC236}">
                <a16:creationId xmlns:a16="http://schemas.microsoft.com/office/drawing/2014/main" id="{C6FB8A1D-B46A-71FB-3220-34BD9A6560A0}"/>
              </a:ext>
            </a:extLst>
          </p:cNvPr>
          <p:cNvSpPr>
            <a:spLocks noGrp="1"/>
          </p:cNvSpPr>
          <p:nvPr>
            <p:ph type="ftr" sz="quarter" idx="11"/>
          </p:nvPr>
        </p:nvSpPr>
        <p:spPr/>
        <p:txBody>
          <a:bodyPr/>
          <a:lstStyle>
            <a:lvl1pPr>
              <a:defRPr/>
            </a:lvl1pPr>
          </a:lstStyle>
          <a:p>
            <a:pPr>
              <a:defRPr/>
            </a:pPr>
            <a:endParaRPr lang="th-TH"/>
          </a:p>
        </p:txBody>
      </p:sp>
      <p:sp>
        <p:nvSpPr>
          <p:cNvPr id="6" name="ตัวแทนหมายเลขสไลด์ 5">
            <a:extLst>
              <a:ext uri="{FF2B5EF4-FFF2-40B4-BE49-F238E27FC236}">
                <a16:creationId xmlns:a16="http://schemas.microsoft.com/office/drawing/2014/main" id="{6B8A9BCC-44D4-B1A4-A4BC-84155492A989}"/>
              </a:ext>
            </a:extLst>
          </p:cNvPr>
          <p:cNvSpPr>
            <a:spLocks noGrp="1"/>
          </p:cNvSpPr>
          <p:nvPr>
            <p:ph type="sldNum" sz="quarter" idx="12"/>
          </p:nvPr>
        </p:nvSpPr>
        <p:spPr/>
        <p:txBody>
          <a:bodyPr/>
          <a:lstStyle>
            <a:lvl1pPr>
              <a:defRPr/>
            </a:lvl1pPr>
          </a:lstStyle>
          <a:p>
            <a:pPr>
              <a:defRPr/>
            </a:pPr>
            <a:fld id="{56DC0695-5DE5-4D11-98F0-6B086D0E00CE}" type="slidenum">
              <a:rPr lang="th-TH"/>
              <a:pPr>
                <a:defRPr/>
              </a:pPr>
              <a:t>‹#›</a:t>
            </a:fld>
            <a:endParaRPr lang="th-TH"/>
          </a:p>
        </p:txBody>
      </p:sp>
    </p:spTree>
    <p:extLst>
      <p:ext uri="{BB962C8B-B14F-4D97-AF65-F5344CB8AC3E}">
        <p14:creationId xmlns:p14="http://schemas.microsoft.com/office/powerpoint/2010/main" val="328341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คลิกเพื่อแก้ไขสไตล์ชื่อเรื่องต้นแบบ</a:t>
            </a:r>
          </a:p>
        </p:txBody>
      </p:sp>
      <p:sp>
        <p:nvSpPr>
          <p:cNvPr id="3" name="ตัวแทนเนื้อหา 2"/>
          <p:cNvSpPr>
            <a:spLocks noGrp="1"/>
          </p:cNvSpPr>
          <p:nvPr>
            <p:ph sz="half" idx="1"/>
          </p:nvPr>
        </p:nvSpPr>
        <p:spPr>
          <a:xfrm>
            <a:off x="838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p:cNvSpPr>
            <a:spLocks noGrp="1"/>
          </p:cNvSpPr>
          <p:nvPr>
            <p:ph sz="half" idx="2"/>
          </p:nvPr>
        </p:nvSpPr>
        <p:spPr>
          <a:xfrm>
            <a:off x="6172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3">
            <a:extLst>
              <a:ext uri="{FF2B5EF4-FFF2-40B4-BE49-F238E27FC236}">
                <a16:creationId xmlns:a16="http://schemas.microsoft.com/office/drawing/2014/main" id="{48BEEFF4-EBCB-7C49-C8E2-A10B6785BD19}"/>
              </a:ext>
            </a:extLst>
          </p:cNvPr>
          <p:cNvSpPr>
            <a:spLocks noGrp="1"/>
          </p:cNvSpPr>
          <p:nvPr>
            <p:ph type="dt" sz="half" idx="10"/>
          </p:nvPr>
        </p:nvSpPr>
        <p:spPr/>
        <p:txBody>
          <a:bodyPr/>
          <a:lstStyle>
            <a:lvl1pPr>
              <a:defRPr/>
            </a:lvl1pPr>
          </a:lstStyle>
          <a:p>
            <a:pPr>
              <a:defRPr/>
            </a:pPr>
            <a:fld id="{B24256AA-8B22-4FE3-AD39-158BB4B05B4E}" type="datetimeFigureOut">
              <a:rPr lang="th-TH"/>
              <a:pPr>
                <a:defRPr/>
              </a:pPr>
              <a:t>12/06/66</a:t>
            </a:fld>
            <a:endParaRPr lang="th-TH"/>
          </a:p>
        </p:txBody>
      </p:sp>
      <p:sp>
        <p:nvSpPr>
          <p:cNvPr id="6" name="ตัวแทนท้ายกระดาษ 4">
            <a:extLst>
              <a:ext uri="{FF2B5EF4-FFF2-40B4-BE49-F238E27FC236}">
                <a16:creationId xmlns:a16="http://schemas.microsoft.com/office/drawing/2014/main" id="{7FAABCCF-95B5-A61C-0B05-DA2971114802}"/>
              </a:ext>
            </a:extLst>
          </p:cNvPr>
          <p:cNvSpPr>
            <a:spLocks noGrp="1"/>
          </p:cNvSpPr>
          <p:nvPr>
            <p:ph type="ftr" sz="quarter" idx="11"/>
          </p:nvPr>
        </p:nvSpPr>
        <p:spPr/>
        <p:txBody>
          <a:bodyPr/>
          <a:lstStyle>
            <a:lvl1pPr>
              <a:defRPr/>
            </a:lvl1pPr>
          </a:lstStyle>
          <a:p>
            <a:pPr>
              <a:defRPr/>
            </a:pPr>
            <a:endParaRPr lang="th-TH"/>
          </a:p>
        </p:txBody>
      </p:sp>
      <p:sp>
        <p:nvSpPr>
          <p:cNvPr id="7" name="ตัวแทนหมายเลขสไลด์ 5">
            <a:extLst>
              <a:ext uri="{FF2B5EF4-FFF2-40B4-BE49-F238E27FC236}">
                <a16:creationId xmlns:a16="http://schemas.microsoft.com/office/drawing/2014/main" id="{CAE86D3F-71A9-3E55-85F5-44AC2EAF2344}"/>
              </a:ext>
            </a:extLst>
          </p:cNvPr>
          <p:cNvSpPr>
            <a:spLocks noGrp="1"/>
          </p:cNvSpPr>
          <p:nvPr>
            <p:ph type="sldNum" sz="quarter" idx="12"/>
          </p:nvPr>
        </p:nvSpPr>
        <p:spPr/>
        <p:txBody>
          <a:bodyPr/>
          <a:lstStyle>
            <a:lvl1pPr>
              <a:defRPr/>
            </a:lvl1pPr>
          </a:lstStyle>
          <a:p>
            <a:pPr>
              <a:defRPr/>
            </a:pPr>
            <a:fld id="{053DC038-1857-41CF-8394-AF30518E89CD}" type="slidenum">
              <a:rPr lang="th-TH"/>
              <a:pPr>
                <a:defRPr/>
              </a:pPr>
              <a:t>‹#›</a:t>
            </a:fld>
            <a:endParaRPr lang="th-TH"/>
          </a:p>
        </p:txBody>
      </p:sp>
    </p:spTree>
    <p:extLst>
      <p:ext uri="{BB962C8B-B14F-4D97-AF65-F5344CB8AC3E}">
        <p14:creationId xmlns:p14="http://schemas.microsoft.com/office/powerpoint/2010/main" val="1996262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9788" y="365125"/>
            <a:ext cx="10515600" cy="1325563"/>
          </a:xfrm>
        </p:spPr>
        <p:txBody>
          <a:bodyPr/>
          <a:lstStyle/>
          <a:p>
            <a:r>
              <a:rPr lang="th-TH"/>
              <a:t>คลิกเพื่อแก้ไขสไตล์ชื่อเรื่องต้นแบบ</a:t>
            </a:r>
          </a:p>
        </p:txBody>
      </p:sp>
      <p:sp>
        <p:nvSpPr>
          <p:cNvPr id="3" name="ตัวแทนข้อความ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ตัวแทนเนื้อหา 3"/>
          <p:cNvSpPr>
            <a:spLocks noGrp="1"/>
          </p:cNvSpPr>
          <p:nvPr>
            <p:ph sz="half" idx="2"/>
          </p:nvPr>
        </p:nvSpPr>
        <p:spPr>
          <a:xfrm>
            <a:off x="839788" y="2505075"/>
            <a:ext cx="5157787"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ตัวแทนเนื้อหา 5"/>
          <p:cNvSpPr>
            <a:spLocks noGrp="1"/>
          </p:cNvSpPr>
          <p:nvPr>
            <p:ph sz="quarter" idx="4"/>
          </p:nvPr>
        </p:nvSpPr>
        <p:spPr>
          <a:xfrm>
            <a:off x="6172200" y="2505075"/>
            <a:ext cx="5183188"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3">
            <a:extLst>
              <a:ext uri="{FF2B5EF4-FFF2-40B4-BE49-F238E27FC236}">
                <a16:creationId xmlns:a16="http://schemas.microsoft.com/office/drawing/2014/main" id="{BAC4C311-DECE-5421-D968-8B09E6D43822}"/>
              </a:ext>
            </a:extLst>
          </p:cNvPr>
          <p:cNvSpPr>
            <a:spLocks noGrp="1"/>
          </p:cNvSpPr>
          <p:nvPr>
            <p:ph type="dt" sz="half" idx="10"/>
          </p:nvPr>
        </p:nvSpPr>
        <p:spPr/>
        <p:txBody>
          <a:bodyPr/>
          <a:lstStyle>
            <a:lvl1pPr>
              <a:defRPr/>
            </a:lvl1pPr>
          </a:lstStyle>
          <a:p>
            <a:pPr>
              <a:defRPr/>
            </a:pPr>
            <a:fld id="{FFA75736-A251-4F55-B000-BDD15AD0314F}" type="datetimeFigureOut">
              <a:rPr lang="th-TH"/>
              <a:pPr>
                <a:defRPr/>
              </a:pPr>
              <a:t>12/06/66</a:t>
            </a:fld>
            <a:endParaRPr lang="th-TH"/>
          </a:p>
        </p:txBody>
      </p:sp>
      <p:sp>
        <p:nvSpPr>
          <p:cNvPr id="8" name="ตัวแทนท้ายกระดาษ 4">
            <a:extLst>
              <a:ext uri="{FF2B5EF4-FFF2-40B4-BE49-F238E27FC236}">
                <a16:creationId xmlns:a16="http://schemas.microsoft.com/office/drawing/2014/main" id="{3D73F23C-5389-7A4F-67BC-548B273272D6}"/>
              </a:ext>
            </a:extLst>
          </p:cNvPr>
          <p:cNvSpPr>
            <a:spLocks noGrp="1"/>
          </p:cNvSpPr>
          <p:nvPr>
            <p:ph type="ftr" sz="quarter" idx="11"/>
          </p:nvPr>
        </p:nvSpPr>
        <p:spPr/>
        <p:txBody>
          <a:bodyPr/>
          <a:lstStyle>
            <a:lvl1pPr>
              <a:defRPr/>
            </a:lvl1pPr>
          </a:lstStyle>
          <a:p>
            <a:pPr>
              <a:defRPr/>
            </a:pPr>
            <a:endParaRPr lang="th-TH"/>
          </a:p>
        </p:txBody>
      </p:sp>
      <p:sp>
        <p:nvSpPr>
          <p:cNvPr id="9" name="ตัวแทนหมายเลขสไลด์ 5">
            <a:extLst>
              <a:ext uri="{FF2B5EF4-FFF2-40B4-BE49-F238E27FC236}">
                <a16:creationId xmlns:a16="http://schemas.microsoft.com/office/drawing/2014/main" id="{4AAFB60C-9546-DBAD-FE91-519591E3FADC}"/>
              </a:ext>
            </a:extLst>
          </p:cNvPr>
          <p:cNvSpPr>
            <a:spLocks noGrp="1"/>
          </p:cNvSpPr>
          <p:nvPr>
            <p:ph type="sldNum" sz="quarter" idx="12"/>
          </p:nvPr>
        </p:nvSpPr>
        <p:spPr/>
        <p:txBody>
          <a:bodyPr/>
          <a:lstStyle>
            <a:lvl1pPr>
              <a:defRPr/>
            </a:lvl1pPr>
          </a:lstStyle>
          <a:p>
            <a:pPr>
              <a:defRPr/>
            </a:pPr>
            <a:fld id="{388D4A25-71BD-4EAD-88FB-E55821A31FE5}" type="slidenum">
              <a:rPr lang="th-TH"/>
              <a:pPr>
                <a:defRPr/>
              </a:pPr>
              <a:t>‹#›</a:t>
            </a:fld>
            <a:endParaRPr lang="th-TH"/>
          </a:p>
        </p:txBody>
      </p:sp>
    </p:spTree>
    <p:extLst>
      <p:ext uri="{BB962C8B-B14F-4D97-AF65-F5344CB8AC3E}">
        <p14:creationId xmlns:p14="http://schemas.microsoft.com/office/powerpoint/2010/main" val="826898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a:t>คลิกเพื่อแก้ไขสไตล์ชื่อเรื่องต้นแบบ</a:t>
            </a:r>
          </a:p>
        </p:txBody>
      </p:sp>
      <p:sp>
        <p:nvSpPr>
          <p:cNvPr id="3" name="ตัวแทนวันที่ 3">
            <a:extLst>
              <a:ext uri="{FF2B5EF4-FFF2-40B4-BE49-F238E27FC236}">
                <a16:creationId xmlns:a16="http://schemas.microsoft.com/office/drawing/2014/main" id="{65291F10-BF11-6287-931A-518CAE9F8EA1}"/>
              </a:ext>
            </a:extLst>
          </p:cNvPr>
          <p:cNvSpPr>
            <a:spLocks noGrp="1"/>
          </p:cNvSpPr>
          <p:nvPr>
            <p:ph type="dt" sz="half" idx="10"/>
          </p:nvPr>
        </p:nvSpPr>
        <p:spPr/>
        <p:txBody>
          <a:bodyPr/>
          <a:lstStyle>
            <a:lvl1pPr>
              <a:defRPr/>
            </a:lvl1pPr>
          </a:lstStyle>
          <a:p>
            <a:pPr>
              <a:defRPr/>
            </a:pPr>
            <a:fld id="{D378EEB7-0BF9-469E-91C5-4B1346E09A9F}" type="datetimeFigureOut">
              <a:rPr lang="th-TH"/>
              <a:pPr>
                <a:defRPr/>
              </a:pPr>
              <a:t>12/06/66</a:t>
            </a:fld>
            <a:endParaRPr lang="th-TH"/>
          </a:p>
        </p:txBody>
      </p:sp>
      <p:sp>
        <p:nvSpPr>
          <p:cNvPr id="4" name="ตัวแทนท้ายกระดาษ 4">
            <a:extLst>
              <a:ext uri="{FF2B5EF4-FFF2-40B4-BE49-F238E27FC236}">
                <a16:creationId xmlns:a16="http://schemas.microsoft.com/office/drawing/2014/main" id="{29DF8C01-AA98-1A46-9818-5D9A040B8806}"/>
              </a:ext>
            </a:extLst>
          </p:cNvPr>
          <p:cNvSpPr>
            <a:spLocks noGrp="1"/>
          </p:cNvSpPr>
          <p:nvPr>
            <p:ph type="ftr" sz="quarter" idx="11"/>
          </p:nvPr>
        </p:nvSpPr>
        <p:spPr/>
        <p:txBody>
          <a:bodyPr/>
          <a:lstStyle>
            <a:lvl1pPr>
              <a:defRPr/>
            </a:lvl1pPr>
          </a:lstStyle>
          <a:p>
            <a:pPr>
              <a:defRPr/>
            </a:pPr>
            <a:endParaRPr lang="th-TH"/>
          </a:p>
        </p:txBody>
      </p:sp>
      <p:sp>
        <p:nvSpPr>
          <p:cNvPr id="5" name="ตัวแทนหมายเลขสไลด์ 5">
            <a:extLst>
              <a:ext uri="{FF2B5EF4-FFF2-40B4-BE49-F238E27FC236}">
                <a16:creationId xmlns:a16="http://schemas.microsoft.com/office/drawing/2014/main" id="{C172E067-3D19-6126-90F2-FF91F7942F73}"/>
              </a:ext>
            </a:extLst>
          </p:cNvPr>
          <p:cNvSpPr>
            <a:spLocks noGrp="1"/>
          </p:cNvSpPr>
          <p:nvPr>
            <p:ph type="sldNum" sz="quarter" idx="12"/>
          </p:nvPr>
        </p:nvSpPr>
        <p:spPr/>
        <p:txBody>
          <a:bodyPr/>
          <a:lstStyle>
            <a:lvl1pPr>
              <a:defRPr/>
            </a:lvl1pPr>
          </a:lstStyle>
          <a:p>
            <a:pPr>
              <a:defRPr/>
            </a:pPr>
            <a:fld id="{F57D355F-3D66-4733-8068-F6262A0B3DC6}" type="slidenum">
              <a:rPr lang="th-TH"/>
              <a:pPr>
                <a:defRPr/>
              </a:pPr>
              <a:t>‹#›</a:t>
            </a:fld>
            <a:endParaRPr lang="th-TH"/>
          </a:p>
        </p:txBody>
      </p:sp>
    </p:spTree>
    <p:extLst>
      <p:ext uri="{BB962C8B-B14F-4D97-AF65-F5344CB8AC3E}">
        <p14:creationId xmlns:p14="http://schemas.microsoft.com/office/powerpoint/2010/main" val="1207518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3">
            <a:extLst>
              <a:ext uri="{FF2B5EF4-FFF2-40B4-BE49-F238E27FC236}">
                <a16:creationId xmlns:a16="http://schemas.microsoft.com/office/drawing/2014/main" id="{DA927B4D-64CE-2917-34A8-5AE4DA894FA4}"/>
              </a:ext>
            </a:extLst>
          </p:cNvPr>
          <p:cNvSpPr>
            <a:spLocks noGrp="1"/>
          </p:cNvSpPr>
          <p:nvPr>
            <p:ph type="dt" sz="half" idx="10"/>
          </p:nvPr>
        </p:nvSpPr>
        <p:spPr/>
        <p:txBody>
          <a:bodyPr/>
          <a:lstStyle>
            <a:lvl1pPr>
              <a:defRPr/>
            </a:lvl1pPr>
          </a:lstStyle>
          <a:p>
            <a:pPr>
              <a:defRPr/>
            </a:pPr>
            <a:fld id="{AF9E3885-BA5D-4507-BED9-50CC25A244B4}" type="datetimeFigureOut">
              <a:rPr lang="th-TH"/>
              <a:pPr>
                <a:defRPr/>
              </a:pPr>
              <a:t>12/06/66</a:t>
            </a:fld>
            <a:endParaRPr lang="th-TH"/>
          </a:p>
        </p:txBody>
      </p:sp>
      <p:sp>
        <p:nvSpPr>
          <p:cNvPr id="3" name="ตัวแทนท้ายกระดาษ 4">
            <a:extLst>
              <a:ext uri="{FF2B5EF4-FFF2-40B4-BE49-F238E27FC236}">
                <a16:creationId xmlns:a16="http://schemas.microsoft.com/office/drawing/2014/main" id="{296919E7-8CAB-C17F-252C-D33A5F5F3D42}"/>
              </a:ext>
            </a:extLst>
          </p:cNvPr>
          <p:cNvSpPr>
            <a:spLocks noGrp="1"/>
          </p:cNvSpPr>
          <p:nvPr>
            <p:ph type="ftr" sz="quarter" idx="11"/>
          </p:nvPr>
        </p:nvSpPr>
        <p:spPr/>
        <p:txBody>
          <a:bodyPr/>
          <a:lstStyle>
            <a:lvl1pPr>
              <a:defRPr/>
            </a:lvl1pPr>
          </a:lstStyle>
          <a:p>
            <a:pPr>
              <a:defRPr/>
            </a:pPr>
            <a:endParaRPr lang="th-TH"/>
          </a:p>
        </p:txBody>
      </p:sp>
      <p:sp>
        <p:nvSpPr>
          <p:cNvPr id="4" name="ตัวแทนหมายเลขสไลด์ 5">
            <a:extLst>
              <a:ext uri="{FF2B5EF4-FFF2-40B4-BE49-F238E27FC236}">
                <a16:creationId xmlns:a16="http://schemas.microsoft.com/office/drawing/2014/main" id="{1B365485-B9D1-846C-6B5B-9248060FFBA2}"/>
              </a:ext>
            </a:extLst>
          </p:cNvPr>
          <p:cNvSpPr>
            <a:spLocks noGrp="1"/>
          </p:cNvSpPr>
          <p:nvPr>
            <p:ph type="sldNum" sz="quarter" idx="12"/>
          </p:nvPr>
        </p:nvSpPr>
        <p:spPr/>
        <p:txBody>
          <a:bodyPr/>
          <a:lstStyle>
            <a:lvl1pPr>
              <a:defRPr/>
            </a:lvl1pPr>
          </a:lstStyle>
          <a:p>
            <a:pPr>
              <a:defRPr/>
            </a:pPr>
            <a:fld id="{DE44ECA3-36E1-4C79-8199-CDE98038B7D4}" type="slidenum">
              <a:rPr lang="th-TH"/>
              <a:pPr>
                <a:defRPr/>
              </a:pPr>
              <a:t>‹#›</a:t>
            </a:fld>
            <a:endParaRPr lang="th-TH"/>
          </a:p>
        </p:txBody>
      </p:sp>
    </p:spTree>
    <p:extLst>
      <p:ext uri="{BB962C8B-B14F-4D97-AF65-F5344CB8AC3E}">
        <p14:creationId xmlns:p14="http://schemas.microsoft.com/office/powerpoint/2010/main" val="407822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เนื้อหา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3">
            <a:extLst>
              <a:ext uri="{FF2B5EF4-FFF2-40B4-BE49-F238E27FC236}">
                <a16:creationId xmlns:a16="http://schemas.microsoft.com/office/drawing/2014/main" id="{1521B817-2F67-741B-A357-DF6E70B95475}"/>
              </a:ext>
            </a:extLst>
          </p:cNvPr>
          <p:cNvSpPr>
            <a:spLocks noGrp="1"/>
          </p:cNvSpPr>
          <p:nvPr>
            <p:ph type="dt" sz="half" idx="10"/>
          </p:nvPr>
        </p:nvSpPr>
        <p:spPr/>
        <p:txBody>
          <a:bodyPr/>
          <a:lstStyle>
            <a:lvl1pPr>
              <a:defRPr/>
            </a:lvl1pPr>
          </a:lstStyle>
          <a:p>
            <a:pPr>
              <a:defRPr/>
            </a:pPr>
            <a:fld id="{819CD710-C309-43F0-885B-D443538D663F}" type="datetimeFigureOut">
              <a:rPr lang="th-TH"/>
              <a:pPr>
                <a:defRPr/>
              </a:pPr>
              <a:t>12/06/66</a:t>
            </a:fld>
            <a:endParaRPr lang="th-TH"/>
          </a:p>
        </p:txBody>
      </p:sp>
      <p:sp>
        <p:nvSpPr>
          <p:cNvPr id="6" name="ตัวแทนท้ายกระดาษ 4">
            <a:extLst>
              <a:ext uri="{FF2B5EF4-FFF2-40B4-BE49-F238E27FC236}">
                <a16:creationId xmlns:a16="http://schemas.microsoft.com/office/drawing/2014/main" id="{81C02D37-8A21-BE92-0DE7-A63DC5CF038B}"/>
              </a:ext>
            </a:extLst>
          </p:cNvPr>
          <p:cNvSpPr>
            <a:spLocks noGrp="1"/>
          </p:cNvSpPr>
          <p:nvPr>
            <p:ph type="ftr" sz="quarter" idx="11"/>
          </p:nvPr>
        </p:nvSpPr>
        <p:spPr/>
        <p:txBody>
          <a:bodyPr/>
          <a:lstStyle>
            <a:lvl1pPr>
              <a:defRPr/>
            </a:lvl1pPr>
          </a:lstStyle>
          <a:p>
            <a:pPr>
              <a:defRPr/>
            </a:pPr>
            <a:endParaRPr lang="th-TH"/>
          </a:p>
        </p:txBody>
      </p:sp>
      <p:sp>
        <p:nvSpPr>
          <p:cNvPr id="7" name="ตัวแทนหมายเลขสไลด์ 5">
            <a:extLst>
              <a:ext uri="{FF2B5EF4-FFF2-40B4-BE49-F238E27FC236}">
                <a16:creationId xmlns:a16="http://schemas.microsoft.com/office/drawing/2014/main" id="{03138730-90FD-868D-F18A-F8824FB01388}"/>
              </a:ext>
            </a:extLst>
          </p:cNvPr>
          <p:cNvSpPr>
            <a:spLocks noGrp="1"/>
          </p:cNvSpPr>
          <p:nvPr>
            <p:ph type="sldNum" sz="quarter" idx="12"/>
          </p:nvPr>
        </p:nvSpPr>
        <p:spPr/>
        <p:txBody>
          <a:bodyPr/>
          <a:lstStyle>
            <a:lvl1pPr>
              <a:defRPr/>
            </a:lvl1pPr>
          </a:lstStyle>
          <a:p>
            <a:pPr>
              <a:defRPr/>
            </a:pPr>
            <a:fld id="{4F0D0C63-EC9F-4FE9-9E86-A1CDACABB9F1}" type="slidenum">
              <a:rPr lang="th-TH"/>
              <a:pPr>
                <a:defRPr/>
              </a:pPr>
              <a:t>‹#›</a:t>
            </a:fld>
            <a:endParaRPr lang="th-TH"/>
          </a:p>
        </p:txBody>
      </p:sp>
    </p:spTree>
    <p:extLst>
      <p:ext uri="{BB962C8B-B14F-4D97-AF65-F5344CB8AC3E}">
        <p14:creationId xmlns:p14="http://schemas.microsoft.com/office/powerpoint/2010/main" val="2153532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รูปภาพ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h-TH" noProof="0"/>
          </a:p>
        </p:txBody>
      </p:sp>
      <p:sp>
        <p:nvSpPr>
          <p:cNvPr id="4" name="ตัวแทนข้อความ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3">
            <a:extLst>
              <a:ext uri="{FF2B5EF4-FFF2-40B4-BE49-F238E27FC236}">
                <a16:creationId xmlns:a16="http://schemas.microsoft.com/office/drawing/2014/main" id="{EFBABB2B-CEBF-9DE8-5894-969D7B1A87DF}"/>
              </a:ext>
            </a:extLst>
          </p:cNvPr>
          <p:cNvSpPr>
            <a:spLocks noGrp="1"/>
          </p:cNvSpPr>
          <p:nvPr>
            <p:ph type="dt" sz="half" idx="10"/>
          </p:nvPr>
        </p:nvSpPr>
        <p:spPr/>
        <p:txBody>
          <a:bodyPr/>
          <a:lstStyle>
            <a:lvl1pPr>
              <a:defRPr/>
            </a:lvl1pPr>
          </a:lstStyle>
          <a:p>
            <a:pPr>
              <a:defRPr/>
            </a:pPr>
            <a:fld id="{4F9DA225-5D70-44EF-99FE-58B0F51883F7}" type="datetimeFigureOut">
              <a:rPr lang="th-TH"/>
              <a:pPr>
                <a:defRPr/>
              </a:pPr>
              <a:t>12/06/66</a:t>
            </a:fld>
            <a:endParaRPr lang="th-TH"/>
          </a:p>
        </p:txBody>
      </p:sp>
      <p:sp>
        <p:nvSpPr>
          <p:cNvPr id="6" name="ตัวแทนท้ายกระดาษ 4">
            <a:extLst>
              <a:ext uri="{FF2B5EF4-FFF2-40B4-BE49-F238E27FC236}">
                <a16:creationId xmlns:a16="http://schemas.microsoft.com/office/drawing/2014/main" id="{FA7CE679-D4C4-229D-003C-D81DC817E1B2}"/>
              </a:ext>
            </a:extLst>
          </p:cNvPr>
          <p:cNvSpPr>
            <a:spLocks noGrp="1"/>
          </p:cNvSpPr>
          <p:nvPr>
            <p:ph type="ftr" sz="quarter" idx="11"/>
          </p:nvPr>
        </p:nvSpPr>
        <p:spPr/>
        <p:txBody>
          <a:bodyPr/>
          <a:lstStyle>
            <a:lvl1pPr>
              <a:defRPr/>
            </a:lvl1pPr>
          </a:lstStyle>
          <a:p>
            <a:pPr>
              <a:defRPr/>
            </a:pPr>
            <a:endParaRPr lang="th-TH"/>
          </a:p>
        </p:txBody>
      </p:sp>
      <p:sp>
        <p:nvSpPr>
          <p:cNvPr id="7" name="ตัวแทนหมายเลขสไลด์ 5">
            <a:extLst>
              <a:ext uri="{FF2B5EF4-FFF2-40B4-BE49-F238E27FC236}">
                <a16:creationId xmlns:a16="http://schemas.microsoft.com/office/drawing/2014/main" id="{AC2E4D1B-D53E-D7F7-8B59-5871530E2910}"/>
              </a:ext>
            </a:extLst>
          </p:cNvPr>
          <p:cNvSpPr>
            <a:spLocks noGrp="1"/>
          </p:cNvSpPr>
          <p:nvPr>
            <p:ph type="sldNum" sz="quarter" idx="12"/>
          </p:nvPr>
        </p:nvSpPr>
        <p:spPr/>
        <p:txBody>
          <a:bodyPr/>
          <a:lstStyle>
            <a:lvl1pPr>
              <a:defRPr/>
            </a:lvl1pPr>
          </a:lstStyle>
          <a:p>
            <a:pPr>
              <a:defRPr/>
            </a:pPr>
            <a:fld id="{0975CA85-D819-41DB-BB64-CB14E305C7B4}" type="slidenum">
              <a:rPr lang="th-TH"/>
              <a:pPr>
                <a:defRPr/>
              </a:pPr>
              <a:t>‹#›</a:t>
            </a:fld>
            <a:endParaRPr lang="th-TH"/>
          </a:p>
        </p:txBody>
      </p:sp>
    </p:spTree>
    <p:extLst>
      <p:ext uri="{BB962C8B-B14F-4D97-AF65-F5344CB8AC3E}">
        <p14:creationId xmlns:p14="http://schemas.microsoft.com/office/powerpoint/2010/main" val="956325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ตัวแทนชื่อเรื่อง 1">
            <a:extLst>
              <a:ext uri="{FF2B5EF4-FFF2-40B4-BE49-F238E27FC236}">
                <a16:creationId xmlns:a16="http://schemas.microsoft.com/office/drawing/2014/main" id="{2C81D036-BF51-32C5-D9C1-4C413594176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h-TH" altLang="en-US"/>
              <a:t>คลิกเพื่อแก้ไขสไตล์ชื่อเรื่องต้นแบบ</a:t>
            </a:r>
          </a:p>
        </p:txBody>
      </p:sp>
      <p:sp>
        <p:nvSpPr>
          <p:cNvPr id="1027" name="ตัวแทนข้อความ 2">
            <a:extLst>
              <a:ext uri="{FF2B5EF4-FFF2-40B4-BE49-F238E27FC236}">
                <a16:creationId xmlns:a16="http://schemas.microsoft.com/office/drawing/2014/main" id="{B1F657B6-4496-ED53-5FC6-C4FFA7F1F860}"/>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h-TH" altLang="en-US"/>
              <a:t>คลิกเพื่อแก้ไขสไตล์ของข้อความต้นแบบ</a:t>
            </a:r>
          </a:p>
          <a:p>
            <a:pPr lvl="1"/>
            <a:r>
              <a:rPr lang="th-TH" altLang="en-US"/>
              <a:t>ระดับที่สอง</a:t>
            </a:r>
          </a:p>
          <a:p>
            <a:pPr lvl="2"/>
            <a:r>
              <a:rPr lang="th-TH" altLang="en-US"/>
              <a:t>ระดับที่สาม</a:t>
            </a:r>
          </a:p>
          <a:p>
            <a:pPr lvl="3"/>
            <a:r>
              <a:rPr lang="th-TH" altLang="en-US"/>
              <a:t>ระดับที่สี่</a:t>
            </a:r>
          </a:p>
          <a:p>
            <a:pPr lvl="4"/>
            <a:r>
              <a:rPr lang="th-TH" altLang="en-US"/>
              <a:t>ระดับที่ห้า</a:t>
            </a:r>
          </a:p>
        </p:txBody>
      </p:sp>
      <p:sp>
        <p:nvSpPr>
          <p:cNvPr id="4" name="ตัวแทนวันที่ 3">
            <a:extLst>
              <a:ext uri="{FF2B5EF4-FFF2-40B4-BE49-F238E27FC236}">
                <a16:creationId xmlns:a16="http://schemas.microsoft.com/office/drawing/2014/main" id="{3A267851-07C9-0816-01AE-7D59EADF59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cs typeface="+mn-cs"/>
              </a:defRPr>
            </a:lvl1pPr>
          </a:lstStyle>
          <a:p>
            <a:pPr>
              <a:defRPr/>
            </a:pPr>
            <a:fld id="{8F50316A-DE7E-4530-BD46-E0825F746D31}" type="datetimeFigureOut">
              <a:rPr lang="th-TH"/>
              <a:pPr>
                <a:defRPr/>
              </a:pPr>
              <a:t>12/06/66</a:t>
            </a:fld>
            <a:endParaRPr lang="th-TH"/>
          </a:p>
        </p:txBody>
      </p:sp>
      <p:sp>
        <p:nvSpPr>
          <p:cNvPr id="5" name="ตัวแทนท้ายกระดาษ 4">
            <a:extLst>
              <a:ext uri="{FF2B5EF4-FFF2-40B4-BE49-F238E27FC236}">
                <a16:creationId xmlns:a16="http://schemas.microsoft.com/office/drawing/2014/main" id="{18908312-D178-9188-B288-684B86D324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th-TH"/>
          </a:p>
        </p:txBody>
      </p:sp>
      <p:sp>
        <p:nvSpPr>
          <p:cNvPr id="6" name="ตัวแทนหมายเลขสไลด์ 5">
            <a:extLst>
              <a:ext uri="{FF2B5EF4-FFF2-40B4-BE49-F238E27FC236}">
                <a16:creationId xmlns:a16="http://schemas.microsoft.com/office/drawing/2014/main" id="{198F01F5-94FD-DBF2-ACDF-36A7CB0C24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cs typeface="+mn-cs"/>
              </a:defRPr>
            </a:lvl1pPr>
          </a:lstStyle>
          <a:p>
            <a:pPr>
              <a:defRPr/>
            </a:pPr>
            <a:fld id="{158C231B-2683-4022-A0F1-22619E9FBB18}" type="slidenum">
              <a:rPr lang="th-TH"/>
              <a:pPr>
                <a:defRPr/>
              </a:pPr>
              <a:t>‹#›</a:t>
            </a:fld>
            <a:endParaRPr lang="th-T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2pPr>
      <a:lvl3pPr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3pPr>
      <a:lvl4pPr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4pPr>
      <a:lvl5pPr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cs typeface="Angsana New" panose="02020603050405020304" pitchFamily="18" charset="-34"/>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ชื่อเรื่อง 1">
            <a:extLst>
              <a:ext uri="{FF2B5EF4-FFF2-40B4-BE49-F238E27FC236}">
                <a16:creationId xmlns:a16="http://schemas.microsoft.com/office/drawing/2014/main" id="{A675E664-6163-2022-62AB-1F550A79E4D7}"/>
              </a:ext>
            </a:extLst>
          </p:cNvPr>
          <p:cNvSpPr>
            <a:spLocks noGrp="1" noChangeArrowheads="1"/>
          </p:cNvSpPr>
          <p:nvPr>
            <p:ph type="ctrTitle"/>
          </p:nvPr>
        </p:nvSpPr>
        <p:spPr/>
        <p:txBody>
          <a:bodyPr/>
          <a:lstStyle/>
          <a:p>
            <a:r>
              <a:rPr lang="en-US" altLang="en-US">
                <a:cs typeface="Angsana New" panose="02020603050405020304" pitchFamily="18" charset="-34"/>
              </a:rPr>
              <a:t>Mock up test</a:t>
            </a:r>
            <a:endParaRPr lang="th-TH" altLang="en-US"/>
          </a:p>
        </p:txBody>
      </p:sp>
      <p:sp>
        <p:nvSpPr>
          <p:cNvPr id="2051" name="ชื่อเรื่องรอง 2">
            <a:extLst>
              <a:ext uri="{FF2B5EF4-FFF2-40B4-BE49-F238E27FC236}">
                <a16:creationId xmlns:a16="http://schemas.microsoft.com/office/drawing/2014/main" id="{E412C112-E725-283B-C51B-4E979FAFCDB6}"/>
              </a:ext>
            </a:extLst>
          </p:cNvPr>
          <p:cNvSpPr>
            <a:spLocks noGrp="1" noChangeArrowheads="1"/>
          </p:cNvSpPr>
          <p:nvPr>
            <p:ph type="subTitle" idx="1"/>
          </p:nvPr>
        </p:nvSpPr>
        <p:spPr/>
        <p:txBody>
          <a:bodyPr/>
          <a:lstStyle/>
          <a:p>
            <a:r>
              <a:rPr lang="it-IT" altLang="en-US">
                <a:solidFill>
                  <a:srgbClr val="7B8898"/>
                </a:solidFill>
                <a:latin typeface="Mercury SSm A"/>
                <a:cs typeface="Cordia New" panose="020B0304020202020204" pitchFamily="34" charset="-34"/>
              </a:rPr>
              <a:t>in ornare quam viverra orci</a:t>
            </a:r>
            <a:endParaRPr lang="th-TH"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ชื่อเรื่อง 1">
            <a:extLst>
              <a:ext uri="{FF2B5EF4-FFF2-40B4-BE49-F238E27FC236}">
                <a16:creationId xmlns:a16="http://schemas.microsoft.com/office/drawing/2014/main" id="{1A9596DF-3FE0-1CCA-FC3D-C0AF87AAD057}"/>
              </a:ext>
            </a:extLst>
          </p:cNvPr>
          <p:cNvSpPr>
            <a:spLocks noGrp="1" noChangeArrowheads="1"/>
          </p:cNvSpPr>
          <p:nvPr>
            <p:ph type="title"/>
          </p:nvPr>
        </p:nvSpPr>
        <p:spPr/>
        <p:txBody>
          <a:bodyPr/>
          <a:lstStyle/>
          <a:p>
            <a:endParaRPr lang="en-US" altLang="en-US">
              <a:cs typeface="Angsana New" panose="02020603050405020304" pitchFamily="18" charset="-34"/>
            </a:endParaRPr>
          </a:p>
        </p:txBody>
      </p:sp>
      <p:sp>
        <p:nvSpPr>
          <p:cNvPr id="3075" name="ตัวแทนเนื้อหา 2">
            <a:extLst>
              <a:ext uri="{FF2B5EF4-FFF2-40B4-BE49-F238E27FC236}">
                <a16:creationId xmlns:a16="http://schemas.microsoft.com/office/drawing/2014/main" id="{C7112714-4458-1DC1-1FD2-F8645BCF58BF}"/>
              </a:ext>
            </a:extLst>
          </p:cNvPr>
          <p:cNvSpPr>
            <a:spLocks noGrp="1" noChangeArrowheads="1"/>
          </p:cNvSpPr>
          <p:nvPr>
            <p:ph idx="1"/>
          </p:nvPr>
        </p:nvSpPr>
        <p:spPr/>
        <p:txBody>
          <a:bodyPr/>
          <a:lstStyle/>
          <a:p>
            <a:endParaRPr lang="en-US" altLang="en-US">
              <a:cs typeface="Cordia New" panose="020B0304020202020204" pitchFamily="34" charset="-34"/>
            </a:endParaRPr>
          </a:p>
        </p:txBody>
      </p:sp>
      <p:pic>
        <p:nvPicPr>
          <p:cNvPr id="3076" name="Picture 2" descr="โทรศัพท์มือถือที่มีแผนที่นําทางจีพีเอสในรถของ กระชับเมื่อพระอาทิตย์ตกดิน - ไม่มีค่าลิขสิทธิ์ แผนที่ - อุปกรณ์นําทาง ภาพสต็อก">
            <a:extLst>
              <a:ext uri="{FF2B5EF4-FFF2-40B4-BE49-F238E27FC236}">
                <a16:creationId xmlns:a16="http://schemas.microsoft.com/office/drawing/2014/main" id="{6485C1D1-F94F-1114-3BAD-872DCA004C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17663"/>
            <a:ext cx="7591425" cy="506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ชื่อเรื่อง 1">
            <a:extLst>
              <a:ext uri="{FF2B5EF4-FFF2-40B4-BE49-F238E27FC236}">
                <a16:creationId xmlns:a16="http://schemas.microsoft.com/office/drawing/2014/main" id="{C8BD6AE4-B258-9C24-7116-1C4A898F45D4}"/>
              </a:ext>
            </a:extLst>
          </p:cNvPr>
          <p:cNvSpPr>
            <a:spLocks noGrp="1" noChangeArrowheads="1"/>
          </p:cNvSpPr>
          <p:nvPr>
            <p:ph type="title"/>
          </p:nvPr>
        </p:nvSpPr>
        <p:spPr/>
        <p:txBody>
          <a:bodyPr/>
          <a:lstStyle/>
          <a:p>
            <a:endParaRPr lang="en-US" altLang="en-US">
              <a:cs typeface="Angsana New" panose="02020603050405020304" pitchFamily="18" charset="-34"/>
            </a:endParaRPr>
          </a:p>
        </p:txBody>
      </p:sp>
      <p:sp>
        <p:nvSpPr>
          <p:cNvPr id="4099" name="ตัวแทนเนื้อหา 2">
            <a:extLst>
              <a:ext uri="{FF2B5EF4-FFF2-40B4-BE49-F238E27FC236}">
                <a16:creationId xmlns:a16="http://schemas.microsoft.com/office/drawing/2014/main" id="{60F671F6-F5EA-53ED-F3C6-FD923829823F}"/>
              </a:ext>
            </a:extLst>
          </p:cNvPr>
          <p:cNvSpPr>
            <a:spLocks noGrp="1" noChangeArrowheads="1"/>
          </p:cNvSpPr>
          <p:nvPr>
            <p:ph idx="1"/>
          </p:nvPr>
        </p:nvSpPr>
        <p:spPr/>
        <p:txBody>
          <a:bodyPr/>
          <a:lstStyle/>
          <a:p>
            <a:endParaRPr lang="en-US" altLang="en-US">
              <a:cs typeface="Cordia New" panose="020B0304020202020204" pitchFamily="34" charset="-34"/>
            </a:endParaRPr>
          </a:p>
        </p:txBody>
      </p:sp>
      <p:pic>
        <p:nvPicPr>
          <p:cNvPr id="4100" name="Picture 2" descr="Free illustrations of Map">
            <a:extLst>
              <a:ext uri="{FF2B5EF4-FFF2-40B4-BE49-F238E27FC236}">
                <a16:creationId xmlns:a16="http://schemas.microsoft.com/office/drawing/2014/main" id="{107F7F15-C019-3D4E-18D9-DCEDE32FAD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714375"/>
            <a:ext cx="9144000" cy="542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33A89BCF-FE56-2759-EF67-458028664EF0}"/>
              </a:ext>
            </a:extLst>
          </p:cNvPr>
          <p:cNvSpPr>
            <a:spLocks noGrp="1"/>
          </p:cNvSpPr>
          <p:nvPr>
            <p:ph type="title"/>
          </p:nvPr>
        </p:nvSpPr>
        <p:spPr/>
        <p:txBody>
          <a:bodyPr rtlCol="0">
            <a:normAutofit fontScale="90000"/>
          </a:bodyPr>
          <a:lstStyle/>
          <a:p>
            <a:pPr fontAlgn="auto">
              <a:spcAft>
                <a:spcPts val="0"/>
              </a:spcAft>
              <a:defRPr/>
            </a:pPr>
            <a:br>
              <a:rPr lang="en-US" dirty="0"/>
            </a:br>
            <a:r>
              <a:rPr lang="en-US" b="1" dirty="0">
                <a:solidFill>
                  <a:srgbClr val="212529"/>
                </a:solidFill>
                <a:latin typeface="Mulish"/>
              </a:rPr>
              <a:t>Google Maps, Earth and Satellite: What’s The Difference?</a:t>
            </a:r>
            <a:endParaRPr lang="th-TH" dirty="0"/>
          </a:p>
        </p:txBody>
      </p:sp>
      <p:sp>
        <p:nvSpPr>
          <p:cNvPr id="5123" name="ตัวแทนเนื้อหา 2">
            <a:extLst>
              <a:ext uri="{FF2B5EF4-FFF2-40B4-BE49-F238E27FC236}">
                <a16:creationId xmlns:a16="http://schemas.microsoft.com/office/drawing/2014/main" id="{7C2469B8-D0BB-AC41-6D95-6154964587BB}"/>
              </a:ext>
            </a:extLst>
          </p:cNvPr>
          <p:cNvSpPr>
            <a:spLocks noGrp="1" noChangeArrowheads="1"/>
          </p:cNvSpPr>
          <p:nvPr>
            <p:ph idx="1"/>
          </p:nvPr>
        </p:nvSpPr>
        <p:spPr/>
        <p:txBody>
          <a:bodyPr/>
          <a:lstStyle/>
          <a:p>
            <a:r>
              <a:rPr lang="en-US" altLang="en-US">
                <a:solidFill>
                  <a:srgbClr val="212529"/>
                </a:solidFill>
                <a:latin typeface="Open Sans" panose="020F0502020204030204" pitchFamily="34" charset="0"/>
                <a:cs typeface="Cordia New" panose="020B0304020202020204" pitchFamily="34" charset="-34"/>
              </a:rPr>
              <a:t>Google Earth and Maps are both helpful tools for exploring the world, but they serve different purposes. Google maps is great if you need directions somewhere, whereas Google Earth is best if you're looking to analyze erosion of a desert based on water and wind patterns.</a:t>
            </a:r>
            <a:endParaRPr lang="th-TH"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ชื่อเรื่อง 1">
            <a:extLst>
              <a:ext uri="{FF2B5EF4-FFF2-40B4-BE49-F238E27FC236}">
                <a16:creationId xmlns:a16="http://schemas.microsoft.com/office/drawing/2014/main" id="{7BA3FEFD-9F80-7C59-E06F-F29F361D0D5C}"/>
              </a:ext>
            </a:extLst>
          </p:cNvPr>
          <p:cNvSpPr>
            <a:spLocks noGrp="1" noChangeArrowheads="1"/>
          </p:cNvSpPr>
          <p:nvPr>
            <p:ph type="title"/>
          </p:nvPr>
        </p:nvSpPr>
        <p:spPr/>
        <p:txBody>
          <a:bodyPr/>
          <a:lstStyle/>
          <a:p>
            <a:r>
              <a:rPr lang="en-US" altLang="en-US" b="1">
                <a:solidFill>
                  <a:srgbClr val="212529"/>
                </a:solidFill>
                <a:latin typeface="Mulish"/>
                <a:cs typeface="Angsana New" panose="02020603050405020304" pitchFamily="18" charset="-34"/>
              </a:rPr>
              <a:t>How to add Google Maps to a website</a:t>
            </a:r>
            <a:br>
              <a:rPr lang="en-US" altLang="en-US" b="1">
                <a:solidFill>
                  <a:srgbClr val="212529"/>
                </a:solidFill>
                <a:latin typeface="Mulish"/>
                <a:cs typeface="Angsana New" panose="02020603050405020304" pitchFamily="18" charset="-34"/>
              </a:rPr>
            </a:br>
            <a:endParaRPr lang="th-TH" altLang="en-US"/>
          </a:p>
        </p:txBody>
      </p:sp>
      <p:sp>
        <p:nvSpPr>
          <p:cNvPr id="3" name="ตัวแทนเนื้อหา 2">
            <a:extLst>
              <a:ext uri="{FF2B5EF4-FFF2-40B4-BE49-F238E27FC236}">
                <a16:creationId xmlns:a16="http://schemas.microsoft.com/office/drawing/2014/main" id="{DF57A2EA-3F86-B5AF-147F-713EE634EDAC}"/>
              </a:ext>
            </a:extLst>
          </p:cNvPr>
          <p:cNvSpPr>
            <a:spLocks noGrp="1"/>
          </p:cNvSpPr>
          <p:nvPr>
            <p:ph idx="1"/>
          </p:nvPr>
        </p:nvSpPr>
        <p:spPr/>
        <p:txBody>
          <a:bodyPr rtlCol="0">
            <a:normAutofit fontScale="92500" lnSpcReduction="20000"/>
          </a:bodyPr>
          <a:lstStyle/>
          <a:p>
            <a:pPr fontAlgn="auto">
              <a:spcAft>
                <a:spcPts val="0"/>
              </a:spcAft>
              <a:defRPr/>
            </a:pPr>
            <a:r>
              <a:rPr lang="en-US" dirty="0">
                <a:solidFill>
                  <a:srgbClr val="212529"/>
                </a:solidFill>
                <a:latin typeface="Open Sans" panose="020B0606030504020204" pitchFamily="34" charset="0"/>
              </a:rPr>
              <a:t>There are many apps and software with which you can create maps, but not all have the same capabilities.  "Expedition" was developed by Lars and Jens Rasmussen as a mapping software program for C++. Google bought the company in an effort to participate in the development of what would lead to Google Maps. The catalyst for Google's interest in Expedition was the application's ability to use AJAX, which allowed users to add pins on the map and "geolocation". AJAX is responsible both for allowing easy pin placement, as well as the inclusion of traffic analysis and geospatial layers. It wasn't long before Expedition turned into Google Maps, launching in 2005. Users share their information with Google Maps, making it relevant and up-to-date with a plethora of data that essentially creates its own narrative every day because it is always changing based on new inputs.</a:t>
            </a:r>
            <a:endParaRPr lang="th-TH" dirty="0"/>
          </a:p>
        </p:txBody>
      </p:sp>
    </p:spTree>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238</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Calibri</vt:lpstr>
      <vt:lpstr>Cordia New</vt:lpstr>
      <vt:lpstr>Arial</vt:lpstr>
      <vt:lpstr>Calibri Light</vt:lpstr>
      <vt:lpstr>Angsana New</vt:lpstr>
      <vt:lpstr>Mercury SSm A</vt:lpstr>
      <vt:lpstr>Mulish</vt:lpstr>
      <vt:lpstr>Open Sans</vt:lpstr>
      <vt:lpstr>ธีมของ Office</vt:lpstr>
      <vt:lpstr>Mock up test</vt:lpstr>
      <vt:lpstr>PowerPoint Presentation</vt:lpstr>
      <vt:lpstr>PowerPoint Presentation</vt:lpstr>
      <vt:lpstr> Google Maps, Earth and Satellite: What’s The Difference?</vt:lpstr>
      <vt:lpstr>How to add Google Maps to a website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Mock up test</dc:title>
  <dc:creator>Sakpisit</dc:creator>
  <cp:lastModifiedBy>Jirawat</cp:lastModifiedBy>
  <cp:revision>1</cp:revision>
  <dcterms:created xsi:type="dcterms:W3CDTF">2022-12-20T04:23:31Z</dcterms:created>
  <dcterms:modified xsi:type="dcterms:W3CDTF">2023-06-12T08:46:26Z</dcterms:modified>
</cp:coreProperties>
</file>